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3455" autoAdjust="0"/>
  </p:normalViewPr>
  <p:slideViewPr>
    <p:cSldViewPr>
      <p:cViewPr varScale="1">
        <p:scale>
          <a:sx n="46" d="100"/>
          <a:sy n="46" d="100"/>
        </p:scale>
        <p:origin x="48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163265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64692" y="1211281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26662" y="2191361"/>
            <a:ext cx="5482998" cy="543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SOCIAL BUZZ ANALYSIS: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Exploring Top </a:t>
            </a:r>
            <a:r>
              <a:rPr lang="en-US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Content Categories Driving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 Engagement</a:t>
            </a:r>
            <a:endParaRPr lang="en-US" sz="3600" b="1" spc="-105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5" y="0"/>
            <a:ext cx="182964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4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966980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entury Gothic" panose="020B0502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1668" y="8900604"/>
            <a:ext cx="9711338" cy="1186977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61668" y="214135"/>
            <a:ext cx="9711338" cy="1195566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67978" y="1892434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430000" y="7448636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11022" y="737145"/>
            <a:ext cx="6196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ANALYSIS</a:t>
            </a:r>
          </a:p>
          <a:p>
            <a:r>
              <a:rPr lang="en-US" sz="2800" dirty="0" smtClean="0">
                <a:latin typeface="Century Gothic" panose="020B0502020202020204" pitchFamily="34" charset="0"/>
              </a:rPr>
              <a:t>Animals </a:t>
            </a:r>
            <a:r>
              <a:rPr lang="en-US" sz="2800" dirty="0">
                <a:latin typeface="Century Gothic" panose="020B0502020202020204" pitchFamily="34" charset="0"/>
              </a:rPr>
              <a:t>and science are the two most popular categories of content, showing that people </a:t>
            </a:r>
            <a:r>
              <a:rPr lang="en-US" sz="2800" dirty="0" smtClean="0">
                <a:latin typeface="Century Gothic" panose="020B0502020202020204" pitchFamily="34" charset="0"/>
              </a:rPr>
              <a:t>enjoy "</a:t>
            </a:r>
            <a:r>
              <a:rPr lang="en-US" sz="2800" dirty="0">
                <a:latin typeface="Century Gothic" panose="020B0502020202020204" pitchFamily="34" charset="0"/>
              </a:rPr>
              <a:t>real-life" and "factual" content the most.</a:t>
            </a:r>
            <a:endParaRPr lang="en-IN" sz="2800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03680" y="3543300"/>
            <a:ext cx="72196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INSIGHT</a:t>
            </a:r>
          </a:p>
          <a:p>
            <a:r>
              <a:rPr lang="en-US" sz="2800" dirty="0" smtClean="0">
                <a:latin typeface="Century Gothic" panose="020B0502020202020204" pitchFamily="34" charset="0"/>
              </a:rPr>
              <a:t>Food </a:t>
            </a:r>
            <a:r>
              <a:rPr lang="en-US" sz="2800" dirty="0">
                <a:latin typeface="Century Gothic" panose="020B0502020202020204" pitchFamily="34" charset="0"/>
              </a:rPr>
              <a:t>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  <a:endParaRPr lang="en-IN" sz="28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03563" y="7211229"/>
            <a:ext cx="6919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NEXT </a:t>
            </a:r>
            <a:r>
              <a:rPr lang="en-US" sz="2800" dirty="0" smtClean="0">
                <a:latin typeface="Century Gothic" panose="020B0502020202020204" pitchFamily="34" charset="0"/>
              </a:rPr>
              <a:t>STEPS</a:t>
            </a:r>
          </a:p>
          <a:p>
            <a:r>
              <a:rPr lang="en-US" sz="2800" dirty="0" smtClean="0">
                <a:latin typeface="Century Gothic" panose="020B0502020202020204" pitchFamily="34" charset="0"/>
              </a:rPr>
              <a:t>This </a:t>
            </a:r>
            <a:r>
              <a:rPr lang="en-US" sz="2800" dirty="0">
                <a:latin typeface="Century Gothic" panose="020B0502020202020204" pitchFamily="34" charset="0"/>
              </a:rPr>
              <a:t>ad-hoc analysis is insightful, but it's time to take this analysis into large scale production for real-time understanding of your business. We can show you how to do this.</a:t>
            </a:r>
            <a:endParaRPr lang="en-IN" sz="28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63874" y="5784062"/>
            <a:ext cx="538573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4000" b="1" spc="-26" dirty="0">
                <a:solidFill>
                  <a:srgbClr val="FFFFFF"/>
                </a:solidFill>
                <a:latin typeface="Century Gothic" panose="020B0502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 rot="10386251">
            <a:off x="2895780" y="2620980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267200" y="390446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6230" y="1983569"/>
            <a:ext cx="8673443" cy="5577757"/>
            <a:chOff x="0" y="0"/>
            <a:chExt cx="11564591" cy="743700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3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Project </a:t>
              </a:r>
              <a:r>
                <a:rPr lang="en-US" sz="4000" spc="-19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recap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The Analytics </a:t>
              </a:r>
              <a:r>
                <a:rPr lang="en-US" sz="4000" spc="-19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team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spc="-19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66800" y="342900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485035" y="2098092"/>
            <a:ext cx="8775947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Buzz, founded in 2010, has rapidly ascended as a leading force in social media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content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creation, experiencing exponential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growth. With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over 500 million monthly users,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their rapid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growth poses data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   challenges.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Accenture has begun three months POC on these tasks: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audit of their big data practice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Recommendations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a successful IPO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their content categories that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highlights 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categories with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aggregate popularity.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176016" y="2098093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923543" y="4039131"/>
            <a:ext cx="495884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Century Gothic" panose="020B0502020202020204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22535" y="18176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33905" y="35908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35663" y="1180825"/>
            <a:ext cx="5786869" cy="112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b="1" spc="-80" dirty="0">
                <a:solidFill>
                  <a:srgbClr val="FFFFFF"/>
                </a:solidFill>
                <a:latin typeface="Century Gothic" panose="020B0502020202020204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94305" y="3756726"/>
            <a:ext cx="747699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1,00,000 </a:t>
            </a: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posts per day</a:t>
            </a:r>
          </a:p>
          <a:p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8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800" b="1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3,65,00,000</a:t>
            </a: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pieces of content per year</a:t>
            </a:r>
          </a:p>
          <a:p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8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Over </a:t>
            </a:r>
            <a:r>
              <a:rPr lang="en-US" sz="2800" b="1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500 million </a:t>
            </a: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active users monthly</a:t>
            </a:r>
          </a:p>
          <a:p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How </a:t>
            </a:r>
            <a:r>
              <a:rPr lang="en-US" sz="2800" b="1" dirty="0">
                <a:solidFill>
                  <a:schemeClr val="bg1"/>
                </a:solidFill>
              </a:rPr>
              <a:t>can Social Buzz leverage its extensive user engagement and abundant content for maximum profitability</a:t>
            </a:r>
            <a:r>
              <a:rPr lang="en-US" sz="2800" b="1" dirty="0" smtClean="0">
                <a:solidFill>
                  <a:schemeClr val="bg1"/>
                </a:solidFill>
              </a:rPr>
              <a:t>?</a:t>
            </a:r>
          </a:p>
          <a:p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Analysis to find the top 5 categories of content of social buzz.</a:t>
            </a:r>
          </a:p>
          <a:p>
            <a:endParaRPr lang="en-IN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72516" y="742129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9067" y="715768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04271" y="408195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00266" y="132810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278690" y="116625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entury Gothic" panose="020B0502020202020204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65467" y="1480712"/>
            <a:ext cx="39302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Andres Fleming</a:t>
            </a:r>
          </a:p>
          <a:p>
            <a:r>
              <a:rPr lang="en-US" sz="2800" dirty="0" smtClean="0">
                <a:latin typeface="Century Gothic" panose="020B0502020202020204" pitchFamily="34" charset="0"/>
              </a:rPr>
              <a:t>(Chief Technical Architect)</a:t>
            </a:r>
            <a:endParaRPr lang="en-IN" sz="2800" dirty="0"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81007" y="4610100"/>
            <a:ext cx="3468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Marcus </a:t>
            </a:r>
            <a:r>
              <a:rPr lang="en-US" sz="2800" b="1" dirty="0" err="1" smtClean="0">
                <a:latin typeface="Century Gothic" panose="020B0502020202020204" pitchFamily="34" charset="0"/>
              </a:rPr>
              <a:t>Rompton</a:t>
            </a:r>
            <a:endParaRPr lang="en-US" sz="2800" b="1" dirty="0" smtClean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(Senior Principle)</a:t>
            </a:r>
            <a:endParaRPr lang="en-IN" sz="2800" dirty="0"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81007" y="7658100"/>
            <a:ext cx="3163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entury Gothic" panose="020B0502020202020204" pitchFamily="34" charset="0"/>
              </a:rPr>
              <a:t>Gagana</a:t>
            </a:r>
          </a:p>
          <a:p>
            <a:r>
              <a:rPr lang="en-US" sz="2800" dirty="0" smtClean="0">
                <a:latin typeface="Century Gothic" panose="020B0502020202020204" pitchFamily="34" charset="0"/>
              </a:rPr>
              <a:t>(Data Analyst)</a:t>
            </a:r>
            <a:endParaRPr lang="en-IN" sz="28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Century Gothic" panose="020B0502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92990" y="1328785"/>
            <a:ext cx="502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understanding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7786" y="2984043"/>
            <a:ext cx="4649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Cleaning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67630" y="4740297"/>
            <a:ext cx="371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Modelling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60930" y="6224044"/>
            <a:ext cx="38354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Analysis</a:t>
            </a:r>
          </a:p>
          <a:p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11271719" y="7847945"/>
            <a:ext cx="45880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Identifying Insights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600" b="1" spc="-80" dirty="0">
                <a:solidFill>
                  <a:srgbClr val="000000"/>
                </a:solidFill>
                <a:latin typeface="Century Gothic" panose="020B0502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39" y="2417277"/>
            <a:ext cx="12070158" cy="37372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877800" y="786443"/>
            <a:ext cx="5105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Out of all the 16 categories the </a:t>
            </a:r>
            <a:r>
              <a:rPr lang="en-US" sz="2800" b="1" dirty="0" smtClean="0">
                <a:latin typeface="Century Gothic" panose="020B0502020202020204" pitchFamily="34" charset="0"/>
              </a:rPr>
              <a:t>top 5 categories </a:t>
            </a:r>
            <a:r>
              <a:rPr lang="en-US" sz="2800" dirty="0" smtClean="0">
                <a:latin typeface="Century Gothic" panose="020B0502020202020204" pitchFamily="34" charset="0"/>
              </a:rPr>
              <a:t>of content are: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1.Animals</a:t>
            </a:r>
            <a:r>
              <a:rPr lang="en-IN" sz="2800" dirty="0" smtClean="0">
                <a:latin typeface="Century Gothic" panose="020B0502020202020204" pitchFamily="34" charset="0"/>
              </a:rPr>
              <a:t> (74965)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2.Science(71168)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3.Healthy Eating(69339)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4.Technology(68738)</a:t>
            </a:r>
          </a:p>
          <a:p>
            <a:endParaRPr lang="en-US" sz="2800" dirty="0">
              <a:latin typeface="Century Gothic" panose="020B0502020202020204" pitchFamily="34" charset="0"/>
            </a:endParaRPr>
          </a:p>
          <a:p>
            <a:r>
              <a:rPr lang="en-US" sz="2800" dirty="0" smtClean="0">
                <a:latin typeface="Century Gothic" panose="020B0502020202020204" pitchFamily="34" charset="0"/>
              </a:rPr>
              <a:t>5.Food(66676)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796945" y="2733708"/>
            <a:ext cx="8248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Photo had the highest sum of score at 262838 followed by videos, GIF and audio.</a:t>
            </a:r>
          </a:p>
          <a:p>
            <a:endParaRPr lang="en-IN" sz="2800" dirty="0">
              <a:latin typeface="Century Gothic" panose="020B0502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2094" y="1384256"/>
            <a:ext cx="5867400" cy="386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6060" y="5377313"/>
            <a:ext cx="9604052" cy="39725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2268200" y="6591300"/>
            <a:ext cx="5641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There are a </a:t>
            </a:r>
            <a:r>
              <a:rPr lang="en-US" sz="2800" b="1" dirty="0" smtClean="0">
                <a:latin typeface="Century Gothic" panose="020B0502020202020204" pitchFamily="34" charset="0"/>
              </a:rPr>
              <a:t>total of 16 unique categories</a:t>
            </a:r>
            <a:endParaRPr lang="en-IN" sz="28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895600" y="1383832"/>
            <a:ext cx="141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-There are </a:t>
            </a:r>
            <a:r>
              <a:rPr lang="en-US" sz="2800" b="1" dirty="0" smtClean="0">
                <a:latin typeface="Century Gothic" panose="020B0502020202020204" pitchFamily="34" charset="0"/>
              </a:rPr>
              <a:t>1897 reactions </a:t>
            </a:r>
            <a:r>
              <a:rPr lang="en-US" sz="2800" dirty="0" smtClean="0">
                <a:latin typeface="Century Gothic" panose="020B0502020202020204" pitchFamily="34" charset="0"/>
              </a:rPr>
              <a:t>to the most popular category.</a:t>
            </a:r>
            <a:endParaRPr lang="en-IN" sz="2800" dirty="0">
              <a:latin typeface="Century Gothic" panose="020B0502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532" y="2060300"/>
            <a:ext cx="9096796" cy="36387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64210" y="3161217"/>
            <a:ext cx="579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r>
              <a:rPr lang="en-US" sz="2800" b="1" dirty="0" smtClean="0">
                <a:latin typeface="Century Gothic" panose="020B0502020202020204" pitchFamily="34" charset="0"/>
              </a:rPr>
              <a:t>The month with highest posts is January</a:t>
            </a:r>
            <a:endParaRPr lang="en-IN" sz="2800" b="1" dirty="0">
              <a:latin typeface="Century Gothic" panose="020B0502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584" y="5200371"/>
            <a:ext cx="3680671" cy="350609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391400" y="666750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-The sum to all the categories scores is 351K</a:t>
            </a:r>
            <a:endParaRPr lang="en-IN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15683</TotalTime>
  <Words>420</Words>
  <Application>Microsoft Office PowerPoint</Application>
  <PresentationFormat>Custom</PresentationFormat>
  <Paragraphs>99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Graphik Regular</vt:lpstr>
      <vt:lpstr>Clear Sans Regular Bold</vt:lpstr>
      <vt:lpstr>Calibri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Gagana</cp:lastModifiedBy>
  <cp:revision>29</cp:revision>
  <dcterms:created xsi:type="dcterms:W3CDTF">2006-08-16T00:00:00Z</dcterms:created>
  <dcterms:modified xsi:type="dcterms:W3CDTF">2024-04-15T06:22:11Z</dcterms:modified>
  <dc:identifier>DAEhDyfaYKE</dc:identifier>
</cp:coreProperties>
</file>